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24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4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50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1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1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4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0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6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80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68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4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204C1-7C26-407A-816F-A5C3EDD9C6A4}" type="datetimeFigureOut">
              <a:rPr lang="en-GB" smtClean="0"/>
              <a:t>20/03/2018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BA19B-416F-4BC8-A8F9-E72364D1CF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4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4066" y="654341"/>
            <a:ext cx="100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1</a:t>
            </a:r>
          </a:p>
          <a:p>
            <a:r>
              <a:rPr lang="en-GB" sz="1400" dirty="0"/>
              <a:t>(donor)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4678" y="690693"/>
            <a:ext cx="100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2</a:t>
            </a:r>
          </a:p>
          <a:p>
            <a:r>
              <a:rPr lang="en-GB" sz="1400" dirty="0"/>
              <a:t>(recipient)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87423" y="2727820"/>
            <a:ext cx="157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3</a:t>
            </a:r>
          </a:p>
          <a:p>
            <a:r>
              <a:rPr lang="en-GB" sz="1400" dirty="0"/>
              <a:t>(downstream user)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0631" y="328568"/>
            <a:ext cx="127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Simple LOA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6863" y="2360102"/>
            <a:ext cx="15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Cascading LOA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7280" y="4759890"/>
            <a:ext cx="1344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Blanket LOA</a:t>
            </a:r>
          </a:p>
        </p:txBody>
      </p:sp>
      <p:sp>
        <p:nvSpPr>
          <p:cNvPr id="16" name="Flowchart: Magnetic Disk 15"/>
          <p:cNvSpPr/>
          <p:nvPr/>
        </p:nvSpPr>
        <p:spPr>
          <a:xfrm>
            <a:off x="1241570" y="1182847"/>
            <a:ext cx="444617" cy="66273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7" name="Flowchart: Magnetic Disk 16"/>
          <p:cNvSpPr/>
          <p:nvPr/>
        </p:nvSpPr>
        <p:spPr>
          <a:xfrm>
            <a:off x="8205832" y="3264716"/>
            <a:ext cx="300606" cy="451608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8207230" y="2695663"/>
            <a:ext cx="299208" cy="492154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</a:p>
        </p:txBody>
      </p:sp>
      <p:sp>
        <p:nvSpPr>
          <p:cNvPr id="20" name="Flowchart: Magnetic Disk 19"/>
          <p:cNvSpPr/>
          <p:nvPr/>
        </p:nvSpPr>
        <p:spPr>
          <a:xfrm>
            <a:off x="4393034" y="3252131"/>
            <a:ext cx="444617" cy="66273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1" name="Flowchart: Magnetic Disk 20"/>
          <p:cNvSpPr/>
          <p:nvPr/>
        </p:nvSpPr>
        <p:spPr>
          <a:xfrm>
            <a:off x="1198226" y="3219973"/>
            <a:ext cx="444617" cy="66273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3" name="Flowchart: Magnetic Disk 22"/>
          <p:cNvSpPr/>
          <p:nvPr/>
        </p:nvSpPr>
        <p:spPr>
          <a:xfrm>
            <a:off x="1218271" y="5721200"/>
            <a:ext cx="444617" cy="66273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4" name="Flowchart: Magnetic Disk 23"/>
          <p:cNvSpPr/>
          <p:nvPr/>
        </p:nvSpPr>
        <p:spPr>
          <a:xfrm>
            <a:off x="8215619" y="3870120"/>
            <a:ext cx="299208" cy="458599"/>
          </a:xfrm>
          <a:prstGeom prst="flowChartMagneticDisk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Z</a:t>
            </a:r>
          </a:p>
        </p:txBody>
      </p:sp>
      <p:sp>
        <p:nvSpPr>
          <p:cNvPr id="32" name="Arrow: Right 31"/>
          <p:cNvSpPr/>
          <p:nvPr/>
        </p:nvSpPr>
        <p:spPr>
          <a:xfrm>
            <a:off x="2600587" y="1409350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Right 32"/>
          <p:cNvSpPr/>
          <p:nvPr/>
        </p:nvSpPr>
        <p:spPr>
          <a:xfrm>
            <a:off x="2552436" y="5862402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row: Right 33"/>
          <p:cNvSpPr/>
          <p:nvPr/>
        </p:nvSpPr>
        <p:spPr>
          <a:xfrm>
            <a:off x="2578216" y="3509394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row: Right 34"/>
          <p:cNvSpPr/>
          <p:nvPr/>
        </p:nvSpPr>
        <p:spPr>
          <a:xfrm rot="1016325">
            <a:off x="5566096" y="3787629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Right 35"/>
          <p:cNvSpPr/>
          <p:nvPr/>
        </p:nvSpPr>
        <p:spPr>
          <a:xfrm>
            <a:off x="5592661" y="3453467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Right 36"/>
          <p:cNvSpPr/>
          <p:nvPr/>
        </p:nvSpPr>
        <p:spPr>
          <a:xfrm rot="20271463">
            <a:off x="5568891" y="3077361"/>
            <a:ext cx="1174459" cy="17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408171" y="669788"/>
            <a:ext cx="5470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‘Company 1 gives permission to Cefas to use the data they hold  </a:t>
            </a:r>
          </a:p>
          <a:p>
            <a:r>
              <a:rPr lang="en-GB" sz="1200" dirty="0"/>
              <a:t>for “product A” to allow company 2 in support of registration for their “product B”.’</a:t>
            </a:r>
          </a:p>
          <a:p>
            <a:r>
              <a:rPr lang="en-GB" sz="1200" b="1" dirty="0"/>
              <a:t>NOTE: -this does not allow company 2 to then provide letters of access to other companies that might want to use product B in their formulations.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31577" y="2705448"/>
            <a:ext cx="100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2</a:t>
            </a:r>
          </a:p>
          <a:p>
            <a:r>
              <a:rPr lang="en-GB" sz="1400" dirty="0"/>
              <a:t>(recipient)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4087254" y="5315045"/>
            <a:ext cx="1003673" cy="1112099"/>
            <a:chOff x="4070163" y="4793751"/>
            <a:chExt cx="1003673" cy="1112099"/>
          </a:xfrm>
        </p:grpSpPr>
        <p:sp>
          <p:nvSpPr>
            <p:cNvPr id="22" name="Flowchart: Magnetic Disk 21"/>
            <p:cNvSpPr/>
            <p:nvPr/>
          </p:nvSpPr>
          <p:spPr>
            <a:xfrm>
              <a:off x="4328719" y="5360566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lowchart: Magnetic Disk 24"/>
            <p:cNvSpPr/>
            <p:nvPr/>
          </p:nvSpPr>
          <p:spPr>
            <a:xfrm>
              <a:off x="4278385" y="5496188"/>
              <a:ext cx="16078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lowchart: Magnetic Disk 25"/>
            <p:cNvSpPr/>
            <p:nvPr/>
          </p:nvSpPr>
          <p:spPr>
            <a:xfrm>
              <a:off x="4507684" y="5363362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Flowchart: Magnetic Disk 26"/>
            <p:cNvSpPr/>
            <p:nvPr/>
          </p:nvSpPr>
          <p:spPr>
            <a:xfrm>
              <a:off x="4467137" y="5507374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Flowchart: Magnetic Disk 27"/>
            <p:cNvSpPr/>
            <p:nvPr/>
          </p:nvSpPr>
          <p:spPr>
            <a:xfrm>
              <a:off x="4703428" y="5357770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Flowchart: Magnetic Disk 28"/>
            <p:cNvSpPr/>
            <p:nvPr/>
          </p:nvSpPr>
          <p:spPr>
            <a:xfrm>
              <a:off x="4671270" y="5518559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Flowchart: Magnetic Disk 29"/>
            <p:cNvSpPr/>
            <p:nvPr/>
          </p:nvSpPr>
          <p:spPr>
            <a:xfrm>
              <a:off x="4572000" y="5645792"/>
              <a:ext cx="176169" cy="251670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lowchart: Magnetic Disk 30"/>
            <p:cNvSpPr/>
            <p:nvPr/>
          </p:nvSpPr>
          <p:spPr>
            <a:xfrm>
              <a:off x="4353887" y="5672356"/>
              <a:ext cx="184558" cy="233494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70163" y="4793751"/>
              <a:ext cx="100367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Company 2</a:t>
              </a:r>
            </a:p>
            <a:p>
              <a:r>
                <a:rPr lang="en-GB" sz="1400" dirty="0"/>
                <a:t>(recipient)</a:t>
              </a:r>
            </a:p>
            <a:p>
              <a:endParaRPr lang="en-GB" sz="1400" dirty="0"/>
            </a:p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82242" y="2677486"/>
            <a:ext cx="100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1</a:t>
            </a:r>
          </a:p>
          <a:p>
            <a:r>
              <a:rPr lang="en-GB" sz="1400" dirty="0"/>
              <a:t>(donor)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0120" y="5142986"/>
            <a:ext cx="100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1</a:t>
            </a:r>
          </a:p>
          <a:p>
            <a:r>
              <a:rPr lang="en-GB" sz="1400" dirty="0"/>
              <a:t>(donor)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88821" y="3282892"/>
            <a:ext cx="157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4</a:t>
            </a:r>
          </a:p>
          <a:p>
            <a:r>
              <a:rPr lang="en-GB" sz="1400" dirty="0"/>
              <a:t>(downstream user)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90219" y="3863130"/>
            <a:ext cx="157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Company 5</a:t>
            </a:r>
          </a:p>
          <a:p>
            <a:r>
              <a:rPr lang="en-GB" sz="1400" dirty="0"/>
              <a:t>(downstream user)</a:t>
            </a:r>
          </a:p>
        </p:txBody>
      </p:sp>
      <p:sp>
        <p:nvSpPr>
          <p:cNvPr id="45" name="Flowchart: Magnetic Disk 44"/>
          <p:cNvSpPr/>
          <p:nvPr/>
        </p:nvSpPr>
        <p:spPr>
          <a:xfrm>
            <a:off x="4331789" y="1276628"/>
            <a:ext cx="444617" cy="66273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639231" y="2613357"/>
            <a:ext cx="3395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‘Company 1 gives permission to Cefas to use the data they hold  for “product A” to allow company 2 in support of registration for their “product B”, and all downstream users thereof.’</a:t>
            </a:r>
          </a:p>
          <a:p>
            <a:r>
              <a:rPr lang="en-GB" sz="1200" b="1" dirty="0"/>
              <a:t>NOTE: - this allows company 2 to then provide letters of access to other companies that might want to use product B in their formulations. Downstream LOAs become Company 2’s responsibility.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64998" y="5325822"/>
            <a:ext cx="5595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‘Company 1 gives permission to Cefas to use the data they hold  </a:t>
            </a:r>
          </a:p>
          <a:p>
            <a:r>
              <a:rPr lang="en-GB" sz="1200" dirty="0"/>
              <a:t>for “product A” to allow company 2 in support of registration of any of their products.’</a:t>
            </a:r>
          </a:p>
          <a:p>
            <a:r>
              <a:rPr lang="en-GB" sz="1200" b="1" dirty="0"/>
              <a:t>NOTE: -this does not allow company 2 to then provide letters of access to other companies (downstream users) that might want to use company 2’s products in their formulations containing company </a:t>
            </a:r>
            <a:r>
              <a:rPr lang="en-GB" sz="1200" b="1"/>
              <a:t>1’s product. 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76682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266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Phillips</dc:creator>
  <cp:lastModifiedBy>Lynsey Gregory (Cefas)</cp:lastModifiedBy>
  <cp:revision>11</cp:revision>
  <dcterms:created xsi:type="dcterms:W3CDTF">2017-05-19T08:41:20Z</dcterms:created>
  <dcterms:modified xsi:type="dcterms:W3CDTF">2018-03-20T10:24:21Z</dcterms:modified>
</cp:coreProperties>
</file>